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A1C814-FCDE-459B-A973-5A67568B8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69897D-5250-4E26-9872-570A0F6EA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1A870-FF0D-4042-9EC8-213FE7F19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EDE560-D91A-4B34-8A88-227B3E59F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ED9B2-CAF8-4F0B-B30C-7334ADA86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256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16C15-B3D4-4010-B801-FF761342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2AF264-F259-437A-BF71-7BBDEF8C2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EBFB0E-7615-4CB4-ACD1-272B77E1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517D2F-A76C-459D-A3D1-2ECD8EB27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00193E-43D8-447D-8D47-7F51A400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144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234D45-2F97-48A0-B7B2-356ED3C1F1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0F7CDF-CF91-4BE7-ACB5-6A4B2E81E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88696-66FE-4A8C-81D4-765CE258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2EC1F6-199B-43BE-815F-34C25EE3E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E6AD12-7149-4C2D-9C89-1B576EFA4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41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A4D6E-EB83-4A3A-AB66-11677D50F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8B860-F9E8-4E94-8F7B-E31B6182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393B48-2A48-40E4-A543-5041B30D8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2661F9-F8A8-429C-B6E6-0D371773A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4545B6-79D5-4D27-965B-A657D6DD4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131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DE94F-CDA2-4B4C-A611-6F6ADA81D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F722E3-23AB-4EF2-AF58-8780C0BDC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3A11D9-C81C-445C-A9F6-F5D2FA02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0068BF-D89A-4569-AFC8-DFD4BC97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CEE5CA-DC5F-4717-9528-AC44B8AB9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34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40759-FDA7-46E4-9187-E16D8AC8E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A07463-1671-4A6A-98F3-08CB79444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6420A3-C96A-4537-841F-3D895632E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2BF8D6-47EF-44EE-A17A-26363DBD1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94E10A-7576-4951-A322-FD269713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A1F281-93A9-4AAB-AE62-C01FD620E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79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0C6BC-94AD-4048-B0C6-C246FDBC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0DEBC2-EE6C-4F7A-9E32-8B85C0AEE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C04AD9-416F-468E-AFAD-4FE20D3C3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D78078-6FAF-4301-936A-9B09E6E424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5E8618-4D37-4EF3-82FE-A91DF7A602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7D68BA-95E1-4AF1-862C-47FF99176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FA8436-966F-474B-9A3A-DD64DA081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0339F1-2508-4973-9DDD-1503273A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85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13F58-59CD-4B36-9C02-E876BD92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AE09A8-F062-42FF-97A7-654BC652B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16A70A-7721-43C4-852A-EB262A7A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252AD9-657D-408E-A209-D56E6243D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29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484090-CA0B-436B-BBE4-7DA5B824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254D08-4610-4DD6-875B-AC89FB674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31D67F-4E99-4A10-BC93-DFA42A489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55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68E2F-8647-42A5-B5AD-0C2D3976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3FF607-FC51-47AF-BDD2-C613C9826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A21BD6-5424-4C27-B5CD-2F8B1725B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D43DF6-FCFB-4427-BC50-178817737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F8C827-9A1F-463A-ABA7-C937AAED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AAAE2C-D511-457D-9B48-E3760854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378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A2E8D-5B47-4F27-808C-5497BF92B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728251-31CD-4A95-8188-281E83EE7D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B3C656-8488-461B-B91B-1A6D3D8E9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3A2345-1510-408B-AF25-B31986F8E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3BB64E-BBA2-4360-B29C-5EA0E2747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E4B4A5-3A68-4649-9259-0A11CC7F0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706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4D57AC-5D6C-4E3D-A2CB-50B42BD9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641645-9352-4410-AD26-D55C6DEFD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64E07E-1130-4B2D-BAFC-DAC321B7BB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27BF19-DD38-499D-85CF-E437FDF00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0BEDF3-AFF6-4B52-A67F-915FF41EA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85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nsole.firebase.google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eg"/><Relationship Id="rId7" Type="http://schemas.openxmlformats.org/officeDocument/2006/relationships/image" Target="../media/image50.sv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nseon7.github.io/AI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4737" y="4000119"/>
            <a:ext cx="7936992" cy="35052"/>
          </a:xfrm>
          <a:custGeom>
            <a:avLst/>
            <a:gdLst/>
            <a:ahLst/>
            <a:cxnLst/>
            <a:rect l="l" t="t" r="r" b="b"/>
            <a:pathLst>
              <a:path w="7936992" h="35052">
                <a:moveTo>
                  <a:pt x="0" y="0"/>
                </a:moveTo>
                <a:lnTo>
                  <a:pt x="7936992" y="0"/>
                </a:lnTo>
                <a:lnTo>
                  <a:pt x="7936992" y="35052"/>
                </a:lnTo>
                <a:lnTo>
                  <a:pt x="0" y="35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94842" y="2270179"/>
            <a:ext cx="9952768" cy="180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3"/>
              </a:lnSpc>
            </a:pPr>
            <a:r>
              <a:rPr lang="en-US" sz="540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파이어베이스 데이터베이스연동</a:t>
            </a:r>
          </a:p>
          <a:p>
            <a:pPr algn="l">
              <a:lnSpc>
                <a:spcPts val="7559"/>
              </a:lnSpc>
            </a:pPr>
            <a:r>
              <a:rPr lang="en-US" sz="5400">
                <a:solidFill>
                  <a:srgbClr val="0563C1"/>
                </a:solidFill>
                <a:latin typeface="Calibri (MS)"/>
                <a:ea typeface="Calibri (MS)"/>
                <a:cs typeface="Calibri (MS)"/>
                <a:sym typeface="Calibri (MS)"/>
                <a:hlinkClick r:id="rId4" tooltip="https://console.firebase.google.com/"/>
              </a:rPr>
              <a:t>console.firebase.google.com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2044" y="533400"/>
            <a:ext cx="11487912" cy="5791200"/>
          </a:xfrm>
          <a:custGeom>
            <a:avLst/>
            <a:gdLst/>
            <a:ahLst/>
            <a:cxnLst/>
            <a:rect l="l" t="t" r="r" b="b"/>
            <a:pathLst>
              <a:path w="11487912" h="5791200">
                <a:moveTo>
                  <a:pt x="0" y="0"/>
                </a:moveTo>
                <a:lnTo>
                  <a:pt x="11487912" y="0"/>
                </a:lnTo>
                <a:lnTo>
                  <a:pt x="11487912" y="5791200"/>
                </a:lnTo>
                <a:lnTo>
                  <a:pt x="0" y="5791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16324" y="3727704"/>
            <a:ext cx="704088" cy="609600"/>
          </a:xfrm>
          <a:custGeom>
            <a:avLst/>
            <a:gdLst/>
            <a:ahLst/>
            <a:cxnLst/>
            <a:rect l="l" t="t" r="r" b="b"/>
            <a:pathLst>
              <a:path w="704088" h="609600">
                <a:moveTo>
                  <a:pt x="0" y="0"/>
                </a:moveTo>
                <a:lnTo>
                  <a:pt x="704088" y="0"/>
                </a:lnTo>
                <a:lnTo>
                  <a:pt x="704088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44724" y="0"/>
            <a:ext cx="6702552" cy="6858000"/>
          </a:xfrm>
          <a:custGeom>
            <a:avLst/>
            <a:gdLst/>
            <a:ahLst/>
            <a:cxnLst/>
            <a:rect l="l" t="t" r="r" b="b"/>
            <a:pathLst>
              <a:path w="6702552" h="6858000">
                <a:moveTo>
                  <a:pt x="0" y="0"/>
                </a:moveTo>
                <a:lnTo>
                  <a:pt x="6702552" y="0"/>
                </a:lnTo>
                <a:lnTo>
                  <a:pt x="67025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21024" y="1615440"/>
            <a:ext cx="3904488" cy="842772"/>
          </a:xfrm>
          <a:custGeom>
            <a:avLst/>
            <a:gdLst/>
            <a:ahLst/>
            <a:cxnLst/>
            <a:rect l="l" t="t" r="r" b="b"/>
            <a:pathLst>
              <a:path w="3904488" h="842772">
                <a:moveTo>
                  <a:pt x="0" y="0"/>
                </a:moveTo>
                <a:lnTo>
                  <a:pt x="3904488" y="0"/>
                </a:lnTo>
                <a:lnTo>
                  <a:pt x="3904488" y="842772"/>
                </a:lnTo>
                <a:lnTo>
                  <a:pt x="0" y="8427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304" y="335280"/>
            <a:ext cx="7092696" cy="5939028"/>
          </a:xfrm>
          <a:custGeom>
            <a:avLst/>
            <a:gdLst/>
            <a:ahLst/>
            <a:cxnLst/>
            <a:rect l="l" t="t" r="r" b="b"/>
            <a:pathLst>
              <a:path w="7092696" h="5939028">
                <a:moveTo>
                  <a:pt x="0" y="0"/>
                </a:moveTo>
                <a:lnTo>
                  <a:pt x="7092696" y="0"/>
                </a:lnTo>
                <a:lnTo>
                  <a:pt x="7092696" y="5939028"/>
                </a:lnTo>
                <a:lnTo>
                  <a:pt x="0" y="5939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0684" y="0"/>
            <a:ext cx="10390632" cy="6858000"/>
          </a:xfrm>
          <a:custGeom>
            <a:avLst/>
            <a:gdLst/>
            <a:ahLst/>
            <a:cxnLst/>
            <a:rect l="l" t="t" r="r" b="b"/>
            <a:pathLst>
              <a:path w="10390632" h="6858000">
                <a:moveTo>
                  <a:pt x="0" y="0"/>
                </a:moveTo>
                <a:lnTo>
                  <a:pt x="10390632" y="0"/>
                </a:lnTo>
                <a:lnTo>
                  <a:pt x="1039063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47872" y="1004316"/>
            <a:ext cx="5096256" cy="4849368"/>
          </a:xfrm>
          <a:custGeom>
            <a:avLst/>
            <a:gdLst/>
            <a:ahLst/>
            <a:cxnLst/>
            <a:rect l="l" t="t" r="r" b="b"/>
            <a:pathLst>
              <a:path w="5096256" h="4849368">
                <a:moveTo>
                  <a:pt x="0" y="0"/>
                </a:moveTo>
                <a:lnTo>
                  <a:pt x="5096256" y="0"/>
                </a:lnTo>
                <a:lnTo>
                  <a:pt x="5096256" y="4849368"/>
                </a:lnTo>
                <a:lnTo>
                  <a:pt x="0" y="4849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93492" y="0"/>
            <a:ext cx="6605016" cy="6858000"/>
          </a:xfrm>
          <a:custGeom>
            <a:avLst/>
            <a:gdLst/>
            <a:ahLst/>
            <a:cxnLst/>
            <a:rect l="l" t="t" r="r" b="b"/>
            <a:pathLst>
              <a:path w="6605016" h="6858000">
                <a:moveTo>
                  <a:pt x="0" y="0"/>
                </a:moveTo>
                <a:lnTo>
                  <a:pt x="6605016" y="0"/>
                </a:lnTo>
                <a:lnTo>
                  <a:pt x="660501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7948" y="0"/>
            <a:ext cx="9976104" cy="6858000"/>
          </a:xfrm>
          <a:custGeom>
            <a:avLst/>
            <a:gdLst/>
            <a:ahLst/>
            <a:cxnLst/>
            <a:rect l="l" t="t" r="r" b="b"/>
            <a:pathLst>
              <a:path w="9976104" h="6858000">
                <a:moveTo>
                  <a:pt x="0" y="0"/>
                </a:moveTo>
                <a:lnTo>
                  <a:pt x="9976104" y="0"/>
                </a:lnTo>
                <a:lnTo>
                  <a:pt x="997610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9660" y="3697224"/>
            <a:ext cx="1711452" cy="310896"/>
          </a:xfrm>
          <a:custGeom>
            <a:avLst/>
            <a:gdLst/>
            <a:ahLst/>
            <a:cxnLst/>
            <a:rect l="l" t="t" r="r" b="b"/>
            <a:pathLst>
              <a:path w="1711452" h="310896">
                <a:moveTo>
                  <a:pt x="0" y="0"/>
                </a:moveTo>
                <a:lnTo>
                  <a:pt x="1711452" y="0"/>
                </a:lnTo>
                <a:lnTo>
                  <a:pt x="1711452" y="310896"/>
                </a:lnTo>
                <a:lnTo>
                  <a:pt x="0" y="3108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7744" y="766572"/>
            <a:ext cx="11716512" cy="5324856"/>
          </a:xfrm>
          <a:custGeom>
            <a:avLst/>
            <a:gdLst/>
            <a:ahLst/>
            <a:cxnLst/>
            <a:rect l="l" t="t" r="r" b="b"/>
            <a:pathLst>
              <a:path w="11716512" h="5324856">
                <a:moveTo>
                  <a:pt x="0" y="0"/>
                </a:moveTo>
                <a:lnTo>
                  <a:pt x="11716512" y="0"/>
                </a:lnTo>
                <a:lnTo>
                  <a:pt x="11716512" y="5324856"/>
                </a:lnTo>
                <a:lnTo>
                  <a:pt x="0" y="5324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32704" y="3512820"/>
            <a:ext cx="1652016" cy="595884"/>
          </a:xfrm>
          <a:custGeom>
            <a:avLst/>
            <a:gdLst/>
            <a:ahLst/>
            <a:cxnLst/>
            <a:rect l="l" t="t" r="r" b="b"/>
            <a:pathLst>
              <a:path w="1652016" h="595884">
                <a:moveTo>
                  <a:pt x="0" y="0"/>
                </a:moveTo>
                <a:lnTo>
                  <a:pt x="1652016" y="0"/>
                </a:lnTo>
                <a:lnTo>
                  <a:pt x="1652016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3128" y="0"/>
            <a:ext cx="10905744" cy="6858000"/>
          </a:xfrm>
          <a:custGeom>
            <a:avLst/>
            <a:gdLst/>
            <a:ahLst/>
            <a:cxnLst/>
            <a:rect l="l" t="t" r="r" b="b"/>
            <a:pathLst>
              <a:path w="10905744" h="6858000">
                <a:moveTo>
                  <a:pt x="0" y="0"/>
                </a:moveTo>
                <a:lnTo>
                  <a:pt x="10905744" y="0"/>
                </a:lnTo>
                <a:lnTo>
                  <a:pt x="109057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74920" y="5010912"/>
            <a:ext cx="1498092" cy="254508"/>
          </a:xfrm>
          <a:custGeom>
            <a:avLst/>
            <a:gdLst/>
            <a:ahLst/>
            <a:cxnLst/>
            <a:rect l="l" t="t" r="r" b="b"/>
            <a:pathLst>
              <a:path w="1498092" h="254508">
                <a:moveTo>
                  <a:pt x="0" y="0"/>
                </a:moveTo>
                <a:lnTo>
                  <a:pt x="1498092" y="0"/>
                </a:lnTo>
                <a:lnTo>
                  <a:pt x="1498092" y="254508"/>
                </a:lnTo>
                <a:lnTo>
                  <a:pt x="0" y="254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23872" y="509016"/>
            <a:ext cx="8144256" cy="5839968"/>
          </a:xfrm>
          <a:custGeom>
            <a:avLst/>
            <a:gdLst/>
            <a:ahLst/>
            <a:cxnLst/>
            <a:rect l="l" t="t" r="r" b="b"/>
            <a:pathLst>
              <a:path w="8144256" h="5839968">
                <a:moveTo>
                  <a:pt x="0" y="0"/>
                </a:moveTo>
                <a:lnTo>
                  <a:pt x="8144256" y="0"/>
                </a:lnTo>
                <a:lnTo>
                  <a:pt x="8144256" y="5839968"/>
                </a:lnTo>
                <a:lnTo>
                  <a:pt x="0" y="5839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9244" y="556260"/>
            <a:ext cx="10573512" cy="5745480"/>
          </a:xfrm>
          <a:custGeom>
            <a:avLst/>
            <a:gdLst/>
            <a:ahLst/>
            <a:cxnLst/>
            <a:rect l="l" t="t" r="r" b="b"/>
            <a:pathLst>
              <a:path w="10573512" h="5745480">
                <a:moveTo>
                  <a:pt x="0" y="0"/>
                </a:moveTo>
                <a:lnTo>
                  <a:pt x="10573512" y="0"/>
                </a:lnTo>
                <a:lnTo>
                  <a:pt x="10573512" y="5745480"/>
                </a:lnTo>
                <a:lnTo>
                  <a:pt x="0" y="5745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84604" y="513588"/>
            <a:ext cx="8622792" cy="5830824"/>
          </a:xfrm>
          <a:custGeom>
            <a:avLst/>
            <a:gdLst/>
            <a:ahLst/>
            <a:cxnLst/>
            <a:rect l="l" t="t" r="r" b="b"/>
            <a:pathLst>
              <a:path w="8622792" h="5830824">
                <a:moveTo>
                  <a:pt x="0" y="0"/>
                </a:moveTo>
                <a:lnTo>
                  <a:pt x="8622792" y="0"/>
                </a:lnTo>
                <a:lnTo>
                  <a:pt x="8622792" y="5830824"/>
                </a:lnTo>
                <a:lnTo>
                  <a:pt x="0" y="5830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85772" y="356616"/>
            <a:ext cx="8220456" cy="6144768"/>
          </a:xfrm>
          <a:custGeom>
            <a:avLst/>
            <a:gdLst/>
            <a:ahLst/>
            <a:cxnLst/>
            <a:rect l="l" t="t" r="r" b="b"/>
            <a:pathLst>
              <a:path w="8220456" h="6144768">
                <a:moveTo>
                  <a:pt x="0" y="0"/>
                </a:moveTo>
                <a:lnTo>
                  <a:pt x="8220456" y="0"/>
                </a:lnTo>
                <a:lnTo>
                  <a:pt x="8220456" y="6144768"/>
                </a:lnTo>
                <a:lnTo>
                  <a:pt x="0" y="614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04088"/>
            <a:ext cx="12192000" cy="5449824"/>
          </a:xfrm>
          <a:custGeom>
            <a:avLst/>
            <a:gdLst/>
            <a:ahLst/>
            <a:cxnLst/>
            <a:rect l="l" t="t" r="r" b="b"/>
            <a:pathLst>
              <a:path w="12192000" h="5449824">
                <a:moveTo>
                  <a:pt x="0" y="0"/>
                </a:moveTo>
                <a:lnTo>
                  <a:pt x="12192000" y="0"/>
                </a:lnTo>
                <a:lnTo>
                  <a:pt x="12192000" y="5449824"/>
                </a:lnTo>
                <a:lnTo>
                  <a:pt x="0" y="544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91512" y="1048512"/>
            <a:ext cx="545592" cy="393192"/>
          </a:xfrm>
          <a:custGeom>
            <a:avLst/>
            <a:gdLst/>
            <a:ahLst/>
            <a:cxnLst/>
            <a:rect l="l" t="t" r="r" b="b"/>
            <a:pathLst>
              <a:path w="545592" h="393192">
                <a:moveTo>
                  <a:pt x="0" y="0"/>
                </a:moveTo>
                <a:lnTo>
                  <a:pt x="545592" y="0"/>
                </a:lnTo>
                <a:lnTo>
                  <a:pt x="545592" y="393192"/>
                </a:lnTo>
                <a:lnTo>
                  <a:pt x="0" y="393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94704" y="2026920"/>
            <a:ext cx="723900" cy="495300"/>
          </a:xfrm>
          <a:custGeom>
            <a:avLst/>
            <a:gdLst/>
            <a:ahLst/>
            <a:cxnLst/>
            <a:rect l="l" t="t" r="r" b="b"/>
            <a:pathLst>
              <a:path w="723900" h="495300">
                <a:moveTo>
                  <a:pt x="0" y="0"/>
                </a:moveTo>
                <a:lnTo>
                  <a:pt x="723900" y="0"/>
                </a:lnTo>
                <a:lnTo>
                  <a:pt x="7239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23020" y="4401312"/>
            <a:ext cx="545592" cy="393192"/>
          </a:xfrm>
          <a:custGeom>
            <a:avLst/>
            <a:gdLst/>
            <a:ahLst/>
            <a:cxnLst/>
            <a:rect l="l" t="t" r="r" b="b"/>
            <a:pathLst>
              <a:path w="545592" h="393192">
                <a:moveTo>
                  <a:pt x="0" y="0"/>
                </a:moveTo>
                <a:lnTo>
                  <a:pt x="545592" y="0"/>
                </a:lnTo>
                <a:lnTo>
                  <a:pt x="545592" y="393192"/>
                </a:lnTo>
                <a:lnTo>
                  <a:pt x="0" y="393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8744" y="0"/>
            <a:ext cx="10954512" cy="6858000"/>
          </a:xfrm>
          <a:custGeom>
            <a:avLst/>
            <a:gdLst/>
            <a:ahLst/>
            <a:cxnLst/>
            <a:rect l="l" t="t" r="r" b="b"/>
            <a:pathLst>
              <a:path w="10954512" h="6858000">
                <a:moveTo>
                  <a:pt x="0" y="0"/>
                </a:moveTo>
                <a:lnTo>
                  <a:pt x="10954512" y="0"/>
                </a:lnTo>
                <a:lnTo>
                  <a:pt x="109545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69920" y="972312"/>
            <a:ext cx="545592" cy="393192"/>
          </a:xfrm>
          <a:custGeom>
            <a:avLst/>
            <a:gdLst/>
            <a:ahLst/>
            <a:cxnLst/>
            <a:rect l="l" t="t" r="r" b="b"/>
            <a:pathLst>
              <a:path w="545592" h="393192">
                <a:moveTo>
                  <a:pt x="0" y="0"/>
                </a:moveTo>
                <a:lnTo>
                  <a:pt x="545592" y="0"/>
                </a:lnTo>
                <a:lnTo>
                  <a:pt x="545592" y="393192"/>
                </a:lnTo>
                <a:lnTo>
                  <a:pt x="0" y="393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30524" y="0"/>
            <a:ext cx="5330952" cy="6858000"/>
          </a:xfrm>
          <a:custGeom>
            <a:avLst/>
            <a:gdLst/>
            <a:ahLst/>
            <a:cxnLst/>
            <a:rect l="l" t="t" r="r" b="b"/>
            <a:pathLst>
              <a:path w="5330952" h="6858000">
                <a:moveTo>
                  <a:pt x="0" y="0"/>
                </a:moveTo>
                <a:lnTo>
                  <a:pt x="5330952" y="0"/>
                </a:lnTo>
                <a:lnTo>
                  <a:pt x="5330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43072" y="1583436"/>
            <a:ext cx="5658612" cy="4029456"/>
          </a:xfrm>
          <a:custGeom>
            <a:avLst/>
            <a:gdLst/>
            <a:ahLst/>
            <a:cxnLst/>
            <a:rect l="l" t="t" r="r" b="b"/>
            <a:pathLst>
              <a:path w="5658612" h="4029456">
                <a:moveTo>
                  <a:pt x="0" y="0"/>
                </a:moveTo>
                <a:lnTo>
                  <a:pt x="5658612" y="0"/>
                </a:lnTo>
                <a:lnTo>
                  <a:pt x="5658612" y="4029456"/>
                </a:lnTo>
                <a:lnTo>
                  <a:pt x="0" y="4029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63468" y="1860804"/>
            <a:ext cx="5558028" cy="775716"/>
          </a:xfrm>
          <a:custGeom>
            <a:avLst/>
            <a:gdLst/>
            <a:ahLst/>
            <a:cxnLst/>
            <a:rect l="l" t="t" r="r" b="b"/>
            <a:pathLst>
              <a:path w="5558028" h="775716">
                <a:moveTo>
                  <a:pt x="0" y="0"/>
                </a:moveTo>
                <a:lnTo>
                  <a:pt x="5558028" y="0"/>
                </a:lnTo>
                <a:lnTo>
                  <a:pt x="5558028" y="775716"/>
                </a:lnTo>
                <a:lnTo>
                  <a:pt x="0" y="7757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8872"/>
            <a:ext cx="5487924" cy="6620256"/>
          </a:xfrm>
          <a:custGeom>
            <a:avLst/>
            <a:gdLst/>
            <a:ahLst/>
            <a:cxnLst/>
            <a:rect l="l" t="t" r="r" b="b"/>
            <a:pathLst>
              <a:path w="5487924" h="6620256">
                <a:moveTo>
                  <a:pt x="0" y="0"/>
                </a:moveTo>
                <a:lnTo>
                  <a:pt x="5487924" y="0"/>
                </a:lnTo>
                <a:lnTo>
                  <a:pt x="5487924" y="6620256"/>
                </a:lnTo>
                <a:lnTo>
                  <a:pt x="0" y="6620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03392" y="0"/>
            <a:ext cx="4471416" cy="6858000"/>
          </a:xfrm>
          <a:custGeom>
            <a:avLst/>
            <a:gdLst/>
            <a:ahLst/>
            <a:cxnLst/>
            <a:rect l="l" t="t" r="r" b="b"/>
            <a:pathLst>
              <a:path w="4471416" h="6858000">
                <a:moveTo>
                  <a:pt x="0" y="0"/>
                </a:moveTo>
                <a:lnTo>
                  <a:pt x="4471416" y="0"/>
                </a:lnTo>
                <a:lnTo>
                  <a:pt x="447141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288" y="2763012"/>
            <a:ext cx="2947416" cy="431292"/>
          </a:xfrm>
          <a:custGeom>
            <a:avLst/>
            <a:gdLst/>
            <a:ahLst/>
            <a:cxnLst/>
            <a:rect l="l" t="t" r="r" b="b"/>
            <a:pathLst>
              <a:path w="2947416" h="431292">
                <a:moveTo>
                  <a:pt x="0" y="0"/>
                </a:moveTo>
                <a:lnTo>
                  <a:pt x="2947416" y="0"/>
                </a:lnTo>
                <a:lnTo>
                  <a:pt x="2947416" y="431292"/>
                </a:lnTo>
                <a:lnTo>
                  <a:pt x="0" y="431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680" y="1760220"/>
            <a:ext cx="3799332" cy="431292"/>
          </a:xfrm>
          <a:custGeom>
            <a:avLst/>
            <a:gdLst/>
            <a:ahLst/>
            <a:cxnLst/>
            <a:rect l="l" t="t" r="r" b="b"/>
            <a:pathLst>
              <a:path w="3799332" h="431292">
                <a:moveTo>
                  <a:pt x="0" y="0"/>
                </a:moveTo>
                <a:lnTo>
                  <a:pt x="3799332" y="0"/>
                </a:lnTo>
                <a:lnTo>
                  <a:pt x="3799332" y="431292"/>
                </a:lnTo>
                <a:lnTo>
                  <a:pt x="0" y="4312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785104" y="3410712"/>
            <a:ext cx="4407408" cy="483108"/>
          </a:xfrm>
          <a:custGeom>
            <a:avLst/>
            <a:gdLst/>
            <a:ahLst/>
            <a:cxnLst/>
            <a:rect l="l" t="t" r="r" b="b"/>
            <a:pathLst>
              <a:path w="4407408" h="483108">
                <a:moveTo>
                  <a:pt x="0" y="0"/>
                </a:moveTo>
                <a:lnTo>
                  <a:pt x="4407408" y="0"/>
                </a:lnTo>
                <a:lnTo>
                  <a:pt x="4407408" y="483108"/>
                </a:lnTo>
                <a:lnTo>
                  <a:pt x="0" y="4831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1792" y="0"/>
            <a:ext cx="10948416" cy="6858000"/>
          </a:xfrm>
          <a:custGeom>
            <a:avLst/>
            <a:gdLst/>
            <a:ahLst/>
            <a:cxnLst/>
            <a:rect l="l" t="t" r="r" b="b"/>
            <a:pathLst>
              <a:path w="10948416" h="6858000">
                <a:moveTo>
                  <a:pt x="0" y="0"/>
                </a:moveTo>
                <a:lnTo>
                  <a:pt x="10948416" y="0"/>
                </a:lnTo>
                <a:lnTo>
                  <a:pt x="1094841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63696" y="6280404"/>
            <a:ext cx="915924" cy="432816"/>
          </a:xfrm>
          <a:custGeom>
            <a:avLst/>
            <a:gdLst/>
            <a:ahLst/>
            <a:cxnLst/>
            <a:rect l="l" t="t" r="r" b="b"/>
            <a:pathLst>
              <a:path w="915924" h="432816">
                <a:moveTo>
                  <a:pt x="0" y="0"/>
                </a:moveTo>
                <a:lnTo>
                  <a:pt x="915924" y="0"/>
                </a:lnTo>
                <a:lnTo>
                  <a:pt x="915924" y="432816"/>
                </a:lnTo>
                <a:lnTo>
                  <a:pt x="0" y="432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82612" y="198120"/>
            <a:ext cx="4012692" cy="5384292"/>
          </a:xfrm>
          <a:custGeom>
            <a:avLst/>
            <a:gdLst/>
            <a:ahLst/>
            <a:cxnLst/>
            <a:rect l="l" t="t" r="r" b="b"/>
            <a:pathLst>
              <a:path w="4012692" h="5384292">
                <a:moveTo>
                  <a:pt x="0" y="0"/>
                </a:moveTo>
                <a:lnTo>
                  <a:pt x="4012692" y="0"/>
                </a:lnTo>
                <a:lnTo>
                  <a:pt x="4012692" y="5384292"/>
                </a:lnTo>
                <a:lnTo>
                  <a:pt x="0" y="5384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3316" y="0"/>
            <a:ext cx="10945368" cy="6858000"/>
          </a:xfrm>
          <a:custGeom>
            <a:avLst/>
            <a:gdLst/>
            <a:ahLst/>
            <a:cxnLst/>
            <a:rect l="l" t="t" r="r" b="b"/>
            <a:pathLst>
              <a:path w="10945368" h="6858000">
                <a:moveTo>
                  <a:pt x="0" y="0"/>
                </a:moveTo>
                <a:lnTo>
                  <a:pt x="10945368" y="0"/>
                </a:lnTo>
                <a:lnTo>
                  <a:pt x="1094536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99916" y="0"/>
            <a:ext cx="4392168" cy="6858000"/>
          </a:xfrm>
          <a:custGeom>
            <a:avLst/>
            <a:gdLst/>
            <a:ahLst/>
            <a:cxnLst/>
            <a:rect l="l" t="t" r="r" b="b"/>
            <a:pathLst>
              <a:path w="4392168" h="6858000">
                <a:moveTo>
                  <a:pt x="0" y="0"/>
                </a:moveTo>
                <a:lnTo>
                  <a:pt x="4392168" y="0"/>
                </a:lnTo>
                <a:lnTo>
                  <a:pt x="439216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18944" y="480060"/>
            <a:ext cx="7754112" cy="5897880"/>
          </a:xfrm>
          <a:custGeom>
            <a:avLst/>
            <a:gdLst/>
            <a:ahLst/>
            <a:cxnLst/>
            <a:rect l="l" t="t" r="r" b="b"/>
            <a:pathLst>
              <a:path w="7754112" h="5897880">
                <a:moveTo>
                  <a:pt x="0" y="0"/>
                </a:moveTo>
                <a:lnTo>
                  <a:pt x="7754112" y="0"/>
                </a:lnTo>
                <a:lnTo>
                  <a:pt x="7754112" y="5897880"/>
                </a:lnTo>
                <a:lnTo>
                  <a:pt x="0" y="5897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70960" y="1485900"/>
            <a:ext cx="4450080" cy="3886200"/>
          </a:xfrm>
          <a:custGeom>
            <a:avLst/>
            <a:gdLst/>
            <a:ahLst/>
            <a:cxnLst/>
            <a:rect l="l" t="t" r="r" b="b"/>
            <a:pathLst>
              <a:path w="4450080" h="3886200">
                <a:moveTo>
                  <a:pt x="0" y="0"/>
                </a:moveTo>
                <a:lnTo>
                  <a:pt x="4450080" y="0"/>
                </a:lnTo>
                <a:lnTo>
                  <a:pt x="4450080" y="3886200"/>
                </a:lnTo>
                <a:lnTo>
                  <a:pt x="0" y="388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45992" y="0"/>
            <a:ext cx="4700016" cy="6858000"/>
          </a:xfrm>
          <a:custGeom>
            <a:avLst/>
            <a:gdLst/>
            <a:ahLst/>
            <a:cxnLst/>
            <a:rect l="l" t="t" r="r" b="b"/>
            <a:pathLst>
              <a:path w="4700016" h="6858000">
                <a:moveTo>
                  <a:pt x="0" y="0"/>
                </a:moveTo>
                <a:lnTo>
                  <a:pt x="4700016" y="0"/>
                </a:lnTo>
                <a:lnTo>
                  <a:pt x="470001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28288" y="5327904"/>
            <a:ext cx="4459224" cy="902208"/>
          </a:xfrm>
          <a:custGeom>
            <a:avLst/>
            <a:gdLst/>
            <a:ahLst/>
            <a:cxnLst/>
            <a:rect l="l" t="t" r="r" b="b"/>
            <a:pathLst>
              <a:path w="4459224" h="902208">
                <a:moveTo>
                  <a:pt x="0" y="0"/>
                </a:moveTo>
                <a:lnTo>
                  <a:pt x="4459224" y="0"/>
                </a:lnTo>
                <a:lnTo>
                  <a:pt x="4459224" y="902208"/>
                </a:lnTo>
                <a:lnTo>
                  <a:pt x="0" y="9022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39028" y="4311396"/>
            <a:ext cx="5800344" cy="2191512"/>
          </a:xfrm>
          <a:custGeom>
            <a:avLst/>
            <a:gdLst/>
            <a:ahLst/>
            <a:cxnLst/>
            <a:rect l="l" t="t" r="r" b="b"/>
            <a:pathLst>
              <a:path w="5800344" h="2191512">
                <a:moveTo>
                  <a:pt x="0" y="0"/>
                </a:moveTo>
                <a:lnTo>
                  <a:pt x="5800344" y="0"/>
                </a:lnTo>
                <a:lnTo>
                  <a:pt x="5800344" y="2191512"/>
                </a:lnTo>
                <a:lnTo>
                  <a:pt x="0" y="2191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0496" y="0"/>
            <a:ext cx="10035540" cy="3226308"/>
          </a:xfrm>
          <a:custGeom>
            <a:avLst/>
            <a:gdLst/>
            <a:ahLst/>
            <a:cxnLst/>
            <a:rect l="l" t="t" r="r" b="b"/>
            <a:pathLst>
              <a:path w="10035540" h="3226308">
                <a:moveTo>
                  <a:pt x="0" y="0"/>
                </a:moveTo>
                <a:lnTo>
                  <a:pt x="10035540" y="0"/>
                </a:lnTo>
                <a:lnTo>
                  <a:pt x="10035540" y="3226308"/>
                </a:lnTo>
                <a:lnTo>
                  <a:pt x="0" y="3226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0496" y="3342132"/>
            <a:ext cx="4771644" cy="3515868"/>
          </a:xfrm>
          <a:custGeom>
            <a:avLst/>
            <a:gdLst/>
            <a:ahLst/>
            <a:cxnLst/>
            <a:rect l="l" t="t" r="r" b="b"/>
            <a:pathLst>
              <a:path w="4771644" h="3515868">
                <a:moveTo>
                  <a:pt x="0" y="0"/>
                </a:moveTo>
                <a:lnTo>
                  <a:pt x="4771644" y="0"/>
                </a:lnTo>
                <a:lnTo>
                  <a:pt x="4771644" y="3515868"/>
                </a:lnTo>
                <a:lnTo>
                  <a:pt x="0" y="351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8592" y="0"/>
            <a:ext cx="8814816" cy="6858000"/>
          </a:xfrm>
          <a:custGeom>
            <a:avLst/>
            <a:gdLst/>
            <a:ahLst/>
            <a:cxnLst/>
            <a:rect l="l" t="t" r="r" b="b"/>
            <a:pathLst>
              <a:path w="8814816" h="6858000">
                <a:moveTo>
                  <a:pt x="0" y="0"/>
                </a:moveTo>
                <a:lnTo>
                  <a:pt x="8814816" y="0"/>
                </a:lnTo>
                <a:lnTo>
                  <a:pt x="881481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57488" y="6242304"/>
            <a:ext cx="1094232" cy="445008"/>
          </a:xfrm>
          <a:custGeom>
            <a:avLst/>
            <a:gdLst/>
            <a:ahLst/>
            <a:cxnLst/>
            <a:rect l="l" t="t" r="r" b="b"/>
            <a:pathLst>
              <a:path w="1094232" h="445008">
                <a:moveTo>
                  <a:pt x="0" y="0"/>
                </a:moveTo>
                <a:lnTo>
                  <a:pt x="1094232" y="0"/>
                </a:lnTo>
                <a:lnTo>
                  <a:pt x="1094232" y="445008"/>
                </a:lnTo>
                <a:lnTo>
                  <a:pt x="0" y="445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3068"/>
            <a:ext cx="12192000" cy="6531864"/>
          </a:xfrm>
          <a:custGeom>
            <a:avLst/>
            <a:gdLst/>
            <a:ahLst/>
            <a:cxnLst/>
            <a:rect l="l" t="t" r="r" b="b"/>
            <a:pathLst>
              <a:path w="12192000" h="6531864">
                <a:moveTo>
                  <a:pt x="0" y="0"/>
                </a:moveTo>
                <a:lnTo>
                  <a:pt x="12192000" y="0"/>
                </a:lnTo>
                <a:lnTo>
                  <a:pt x="12192000" y="6531864"/>
                </a:lnTo>
                <a:lnTo>
                  <a:pt x="0" y="653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34568"/>
            <a:ext cx="12192000" cy="5388864"/>
          </a:xfrm>
          <a:custGeom>
            <a:avLst/>
            <a:gdLst/>
            <a:ahLst/>
            <a:cxnLst/>
            <a:rect l="l" t="t" r="r" b="b"/>
            <a:pathLst>
              <a:path w="12192000" h="5388864">
                <a:moveTo>
                  <a:pt x="0" y="0"/>
                </a:moveTo>
                <a:lnTo>
                  <a:pt x="12192000" y="0"/>
                </a:lnTo>
                <a:lnTo>
                  <a:pt x="12192000" y="5388864"/>
                </a:lnTo>
                <a:lnTo>
                  <a:pt x="0" y="5388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77082" y="3229689"/>
            <a:ext cx="2059372" cy="31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https://github.com/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4088" y="2570988"/>
            <a:ext cx="3163824" cy="1716024"/>
          </a:xfrm>
          <a:custGeom>
            <a:avLst/>
            <a:gdLst/>
            <a:ahLst/>
            <a:cxnLst/>
            <a:rect l="l" t="t" r="r" b="b"/>
            <a:pathLst>
              <a:path w="3163824" h="1716024">
                <a:moveTo>
                  <a:pt x="0" y="0"/>
                </a:moveTo>
                <a:lnTo>
                  <a:pt x="3163824" y="0"/>
                </a:lnTo>
                <a:lnTo>
                  <a:pt x="3163824" y="1716024"/>
                </a:lnTo>
                <a:lnTo>
                  <a:pt x="0" y="1716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23616" y="0"/>
            <a:ext cx="6144768" cy="6858000"/>
          </a:xfrm>
          <a:custGeom>
            <a:avLst/>
            <a:gdLst/>
            <a:ahLst/>
            <a:cxnLst/>
            <a:rect l="l" t="t" r="r" b="b"/>
            <a:pathLst>
              <a:path w="6144768" h="6858000">
                <a:moveTo>
                  <a:pt x="0" y="0"/>
                </a:moveTo>
                <a:lnTo>
                  <a:pt x="6144768" y="0"/>
                </a:lnTo>
                <a:lnTo>
                  <a:pt x="614476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89760" y="1647444"/>
            <a:ext cx="8412480" cy="3563112"/>
          </a:xfrm>
          <a:custGeom>
            <a:avLst/>
            <a:gdLst/>
            <a:ahLst/>
            <a:cxnLst/>
            <a:rect l="l" t="t" r="r" b="b"/>
            <a:pathLst>
              <a:path w="8412480" h="3563112">
                <a:moveTo>
                  <a:pt x="0" y="0"/>
                </a:moveTo>
                <a:lnTo>
                  <a:pt x="8412480" y="0"/>
                </a:lnTo>
                <a:lnTo>
                  <a:pt x="8412480" y="3563112"/>
                </a:lnTo>
                <a:lnTo>
                  <a:pt x="0" y="3563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52116" y="0"/>
            <a:ext cx="7287768" cy="6858000"/>
          </a:xfrm>
          <a:custGeom>
            <a:avLst/>
            <a:gdLst/>
            <a:ahLst/>
            <a:cxnLst/>
            <a:rect l="l" t="t" r="r" b="b"/>
            <a:pathLst>
              <a:path w="7287768" h="6858000">
                <a:moveTo>
                  <a:pt x="0" y="0"/>
                </a:moveTo>
                <a:lnTo>
                  <a:pt x="7287768" y="0"/>
                </a:lnTo>
                <a:lnTo>
                  <a:pt x="728776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4800"/>
            <a:ext cx="12192000" cy="6248400"/>
          </a:xfrm>
          <a:custGeom>
            <a:avLst/>
            <a:gdLst/>
            <a:ahLst/>
            <a:cxnLst/>
            <a:rect l="l" t="t" r="r" b="b"/>
            <a:pathLst>
              <a:path w="12192000" h="6248400">
                <a:moveTo>
                  <a:pt x="0" y="0"/>
                </a:moveTo>
                <a:lnTo>
                  <a:pt x="12192000" y="0"/>
                </a:lnTo>
                <a:lnTo>
                  <a:pt x="12192000" y="6248400"/>
                </a:lnTo>
                <a:lnTo>
                  <a:pt x="0" y="624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1184" y="0"/>
            <a:ext cx="10009632" cy="6858000"/>
          </a:xfrm>
          <a:custGeom>
            <a:avLst/>
            <a:gdLst/>
            <a:ahLst/>
            <a:cxnLst/>
            <a:rect l="l" t="t" r="r" b="b"/>
            <a:pathLst>
              <a:path w="10009632" h="6858000">
                <a:moveTo>
                  <a:pt x="0" y="0"/>
                </a:moveTo>
                <a:lnTo>
                  <a:pt x="10009632" y="0"/>
                </a:lnTo>
                <a:lnTo>
                  <a:pt x="1000963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9560" y="609600"/>
            <a:ext cx="11612880" cy="5638800"/>
          </a:xfrm>
          <a:custGeom>
            <a:avLst/>
            <a:gdLst/>
            <a:ahLst/>
            <a:cxnLst/>
            <a:rect l="l" t="t" r="r" b="b"/>
            <a:pathLst>
              <a:path w="11612880" h="5638800">
                <a:moveTo>
                  <a:pt x="0" y="0"/>
                </a:moveTo>
                <a:lnTo>
                  <a:pt x="11612880" y="0"/>
                </a:lnTo>
                <a:lnTo>
                  <a:pt x="1161288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13360"/>
            <a:ext cx="12192000" cy="6431280"/>
          </a:xfrm>
          <a:custGeom>
            <a:avLst/>
            <a:gdLst/>
            <a:ahLst/>
            <a:cxnLst/>
            <a:rect l="l" t="t" r="r" b="b"/>
            <a:pathLst>
              <a:path w="12192000" h="6431280">
                <a:moveTo>
                  <a:pt x="0" y="0"/>
                </a:moveTo>
                <a:lnTo>
                  <a:pt x="12192000" y="0"/>
                </a:lnTo>
                <a:lnTo>
                  <a:pt x="12192000" y="6431280"/>
                </a:lnTo>
                <a:lnTo>
                  <a:pt x="0" y="643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6596"/>
            <a:ext cx="12192000" cy="6464808"/>
          </a:xfrm>
          <a:custGeom>
            <a:avLst/>
            <a:gdLst/>
            <a:ahLst/>
            <a:cxnLst/>
            <a:rect l="l" t="t" r="r" b="b"/>
            <a:pathLst>
              <a:path w="12192000" h="6464808">
                <a:moveTo>
                  <a:pt x="0" y="0"/>
                </a:moveTo>
                <a:lnTo>
                  <a:pt x="12192000" y="0"/>
                </a:lnTo>
                <a:lnTo>
                  <a:pt x="12192000" y="6464808"/>
                </a:lnTo>
                <a:lnTo>
                  <a:pt x="0" y="6464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4216"/>
            <a:ext cx="12192000" cy="6449568"/>
          </a:xfrm>
          <a:custGeom>
            <a:avLst/>
            <a:gdLst/>
            <a:ahLst/>
            <a:cxnLst/>
            <a:rect l="l" t="t" r="r" b="b"/>
            <a:pathLst>
              <a:path w="12192000" h="6449568">
                <a:moveTo>
                  <a:pt x="0" y="0"/>
                </a:moveTo>
                <a:lnTo>
                  <a:pt x="12192000" y="0"/>
                </a:lnTo>
                <a:lnTo>
                  <a:pt x="12192000" y="6449568"/>
                </a:lnTo>
                <a:lnTo>
                  <a:pt x="0" y="644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20980"/>
            <a:ext cx="12192000" cy="6416040"/>
          </a:xfrm>
          <a:custGeom>
            <a:avLst/>
            <a:gdLst/>
            <a:ahLst/>
            <a:cxnLst/>
            <a:rect l="l" t="t" r="r" b="b"/>
            <a:pathLst>
              <a:path w="12192000" h="6416040">
                <a:moveTo>
                  <a:pt x="0" y="0"/>
                </a:moveTo>
                <a:lnTo>
                  <a:pt x="12192000" y="0"/>
                </a:lnTo>
                <a:lnTo>
                  <a:pt x="12192000" y="6416040"/>
                </a:lnTo>
                <a:lnTo>
                  <a:pt x="0" y="6416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91184"/>
            <a:ext cx="12192000" cy="4675632"/>
          </a:xfrm>
          <a:custGeom>
            <a:avLst/>
            <a:gdLst/>
            <a:ahLst/>
            <a:cxnLst/>
            <a:rect l="l" t="t" r="r" b="b"/>
            <a:pathLst>
              <a:path w="12192000" h="4675632">
                <a:moveTo>
                  <a:pt x="0" y="0"/>
                </a:moveTo>
                <a:lnTo>
                  <a:pt x="12192000" y="0"/>
                </a:lnTo>
                <a:lnTo>
                  <a:pt x="12192000" y="4675632"/>
                </a:lnTo>
                <a:lnTo>
                  <a:pt x="0" y="467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830056" cy="6858000"/>
          </a:xfrm>
          <a:custGeom>
            <a:avLst/>
            <a:gdLst/>
            <a:ahLst/>
            <a:cxnLst/>
            <a:rect l="l" t="t" r="r" b="b"/>
            <a:pathLst>
              <a:path w="8830056" h="6858000">
                <a:moveTo>
                  <a:pt x="0" y="0"/>
                </a:moveTo>
                <a:lnTo>
                  <a:pt x="8830056" y="0"/>
                </a:lnTo>
                <a:lnTo>
                  <a:pt x="883005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170176"/>
            <a:ext cx="12192000" cy="2517648"/>
          </a:xfrm>
          <a:custGeom>
            <a:avLst/>
            <a:gdLst/>
            <a:ahLst/>
            <a:cxnLst/>
            <a:rect l="l" t="t" r="r" b="b"/>
            <a:pathLst>
              <a:path w="12192000" h="2517648">
                <a:moveTo>
                  <a:pt x="0" y="0"/>
                </a:moveTo>
                <a:lnTo>
                  <a:pt x="12192000" y="0"/>
                </a:lnTo>
                <a:lnTo>
                  <a:pt x="12192000" y="2517648"/>
                </a:lnTo>
                <a:lnTo>
                  <a:pt x="0" y="2517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170176"/>
            <a:ext cx="12192000" cy="2517648"/>
          </a:xfrm>
          <a:custGeom>
            <a:avLst/>
            <a:gdLst/>
            <a:ahLst/>
            <a:cxnLst/>
            <a:rect l="l" t="t" r="r" b="b"/>
            <a:pathLst>
              <a:path w="12192000" h="2517648">
                <a:moveTo>
                  <a:pt x="0" y="0"/>
                </a:moveTo>
                <a:lnTo>
                  <a:pt x="12192000" y="0"/>
                </a:lnTo>
                <a:lnTo>
                  <a:pt x="12192000" y="2517648"/>
                </a:lnTo>
                <a:lnTo>
                  <a:pt x="0" y="2517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67000" y="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0" y="0"/>
                </a:moveTo>
                <a:lnTo>
                  <a:pt x="6858000" y="0"/>
                </a:lnTo>
                <a:lnTo>
                  <a:pt x="6858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667000" y="3733800"/>
            <a:ext cx="7078980" cy="27432"/>
          </a:xfrm>
          <a:custGeom>
            <a:avLst/>
            <a:gdLst/>
            <a:ahLst/>
            <a:cxnLst/>
            <a:rect l="l" t="t" r="r" b="b"/>
            <a:pathLst>
              <a:path w="7078980" h="27432">
                <a:moveTo>
                  <a:pt x="0" y="0"/>
                </a:moveTo>
                <a:lnTo>
                  <a:pt x="7078980" y="0"/>
                </a:lnTo>
                <a:lnTo>
                  <a:pt x="7078980" y="27432"/>
                </a:lnTo>
                <a:lnTo>
                  <a:pt x="0" y="27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86000" y="2644943"/>
            <a:ext cx="8610600" cy="739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4" dirty="0">
                <a:solidFill>
                  <a:srgbClr val="0563C1"/>
                </a:solidFill>
                <a:latin typeface="IBM Plex Sans"/>
                <a:ea typeface="IBM Plex Sans"/>
                <a:cs typeface="IBM Plex Sans"/>
                <a:sym typeface="IBM Plex Sans"/>
                <a:hlinkClick r:id="rId4" tooltip="https://anseon7.github.io/AI"/>
              </a:rPr>
              <a:t>https://github.com/bhher/AII.git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19528" y="829056"/>
            <a:ext cx="7552944" cy="5199888"/>
          </a:xfrm>
          <a:custGeom>
            <a:avLst/>
            <a:gdLst/>
            <a:ahLst/>
            <a:cxnLst/>
            <a:rect l="l" t="t" r="r" b="b"/>
            <a:pathLst>
              <a:path w="7552944" h="5199888">
                <a:moveTo>
                  <a:pt x="0" y="0"/>
                </a:moveTo>
                <a:lnTo>
                  <a:pt x="7552944" y="0"/>
                </a:lnTo>
                <a:lnTo>
                  <a:pt x="7552944" y="5199888"/>
                </a:lnTo>
                <a:lnTo>
                  <a:pt x="0" y="5199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00300" y="423672"/>
            <a:ext cx="7391400" cy="6010656"/>
          </a:xfrm>
          <a:custGeom>
            <a:avLst/>
            <a:gdLst/>
            <a:ahLst/>
            <a:cxnLst/>
            <a:rect l="l" t="t" r="r" b="b"/>
            <a:pathLst>
              <a:path w="7391400" h="6010656">
                <a:moveTo>
                  <a:pt x="0" y="0"/>
                </a:moveTo>
                <a:lnTo>
                  <a:pt x="7391400" y="0"/>
                </a:lnTo>
                <a:lnTo>
                  <a:pt x="7391400" y="6010656"/>
                </a:lnTo>
                <a:lnTo>
                  <a:pt x="0" y="6010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26336" y="870204"/>
            <a:ext cx="8339328" cy="5117592"/>
          </a:xfrm>
          <a:custGeom>
            <a:avLst/>
            <a:gdLst/>
            <a:ahLst/>
            <a:cxnLst/>
            <a:rect l="l" t="t" r="r" b="b"/>
            <a:pathLst>
              <a:path w="8339328" h="5117592">
                <a:moveTo>
                  <a:pt x="0" y="0"/>
                </a:moveTo>
                <a:lnTo>
                  <a:pt x="8339328" y="0"/>
                </a:lnTo>
                <a:lnTo>
                  <a:pt x="8339328" y="5117592"/>
                </a:lnTo>
                <a:lnTo>
                  <a:pt x="0" y="5117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04032" y="1057656"/>
            <a:ext cx="5583936" cy="4742688"/>
          </a:xfrm>
          <a:custGeom>
            <a:avLst/>
            <a:gdLst/>
            <a:ahLst/>
            <a:cxnLst/>
            <a:rect l="l" t="t" r="r" b="b"/>
            <a:pathLst>
              <a:path w="5583936" h="4742688">
                <a:moveTo>
                  <a:pt x="0" y="0"/>
                </a:moveTo>
                <a:lnTo>
                  <a:pt x="5583936" y="0"/>
                </a:lnTo>
                <a:lnTo>
                  <a:pt x="5583936" y="4742688"/>
                </a:lnTo>
                <a:lnTo>
                  <a:pt x="0" y="47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</Words>
  <Application>Microsoft Office PowerPoint</Application>
  <PresentationFormat>와이드스크린</PresentationFormat>
  <Paragraphs>4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5" baseType="lpstr">
      <vt:lpstr>맑은 고딕</vt:lpstr>
      <vt:lpstr>Arial</vt:lpstr>
      <vt:lpstr>Calibri (MS)</vt:lpstr>
      <vt:lpstr>IBM Plex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정태군</dc:creator>
  <cp:lastModifiedBy>정태군</cp:lastModifiedBy>
  <cp:revision>1</cp:revision>
  <dcterms:created xsi:type="dcterms:W3CDTF">2025-10-31T02:13:57Z</dcterms:created>
  <dcterms:modified xsi:type="dcterms:W3CDTF">2025-10-31T02:14:41Z</dcterms:modified>
</cp:coreProperties>
</file>